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5"/>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315" r:id="rId21"/>
    <p:sldId id="316" r:id="rId22"/>
    <p:sldId id="280" r:id="rId23"/>
    <p:sldId id="340" r:id="rId24"/>
    <p:sldId id="281" r:id="rId25"/>
    <p:sldId id="295" r:id="rId26"/>
    <p:sldId id="296" r:id="rId27"/>
    <p:sldId id="297" r:id="rId28"/>
    <p:sldId id="285" r:id="rId29"/>
    <p:sldId id="366" r:id="rId30"/>
    <p:sldId id="298" r:id="rId31"/>
    <p:sldId id="288" r:id="rId32"/>
    <p:sldId id="373" r:id="rId33"/>
    <p:sldId id="289" r:id="rId34"/>
    <p:sldId id="290" r:id="rId35"/>
    <p:sldId id="372" r:id="rId36"/>
    <p:sldId id="367" r:id="rId37"/>
    <p:sldId id="300" r:id="rId38"/>
    <p:sldId id="301" r:id="rId39"/>
    <p:sldId id="303" r:id="rId40"/>
    <p:sldId id="304" r:id="rId41"/>
    <p:sldId id="306" r:id="rId42"/>
    <p:sldId id="305" r:id="rId43"/>
    <p:sldId id="368" r:id="rId44"/>
    <p:sldId id="308" r:id="rId45"/>
    <p:sldId id="309" r:id="rId46"/>
    <p:sldId id="302" r:id="rId47"/>
    <p:sldId id="310" r:id="rId48"/>
    <p:sldId id="311" r:id="rId49"/>
    <p:sldId id="312" r:id="rId50"/>
    <p:sldId id="313" r:id="rId51"/>
    <p:sldId id="314" r:id="rId52"/>
    <p:sldId id="369" r:id="rId53"/>
    <p:sldId id="318" r:id="rId54"/>
    <p:sldId id="321" r:id="rId55"/>
    <p:sldId id="363" r:id="rId56"/>
    <p:sldId id="332" r:id="rId57"/>
    <p:sldId id="333" r:id="rId58"/>
    <p:sldId id="323" r:id="rId59"/>
    <p:sldId id="319" r:id="rId60"/>
    <p:sldId id="336" r:id="rId61"/>
    <p:sldId id="324" r:id="rId62"/>
    <p:sldId id="331" r:id="rId63"/>
    <p:sldId id="370" r:id="rId64"/>
    <p:sldId id="327" r:id="rId65"/>
    <p:sldId id="328" r:id="rId66"/>
    <p:sldId id="276" r:id="rId67"/>
    <p:sldId id="330" r:id="rId68"/>
    <p:sldId id="381" r:id="rId69"/>
    <p:sldId id="379" r:id="rId70"/>
    <p:sldId id="275" r:id="rId71"/>
    <p:sldId id="277" r:id="rId72"/>
    <p:sldId id="278" r:id="rId73"/>
    <p:sldId id="380" r:id="rId74"/>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 id="364"/>
            <p14:sldId id="27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81"/>
            <p14:sldId id="379"/>
            <p14:sldId id="275"/>
            <p14:sldId id="277"/>
            <p14:sldId id="278"/>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73763" autoAdjust="0"/>
  </p:normalViewPr>
  <p:slideViewPr>
    <p:cSldViewPr snapToGrid="0">
      <p:cViewPr varScale="1">
        <p:scale>
          <a:sx n="92" d="100"/>
          <a:sy n="92" d="100"/>
        </p:scale>
        <p:origin x="920" y="192"/>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72</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filter(department =='BEHAVIORAL HEALTH CLINIC')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22354</TotalTime>
  <Words>5936</Words>
  <Application>Microsoft Macintosh PowerPoint</Application>
  <PresentationFormat>Widescreen</PresentationFormat>
  <Paragraphs>896</Paragraphs>
  <Slides>72</Slides>
  <Notes>70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mutate() + case_when()</vt:lpstr>
      <vt:lpstr>What Else?</vt:lpstr>
      <vt:lpstr>PowerPoint Presentation</vt:lpstr>
      <vt:lpstr>select() helpers</vt:lpstr>
      <vt:lpstr>select() helpers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210</cp:revision>
  <cp:lastPrinted>2019-05-03T14:53:33Z</cp:lastPrinted>
  <dcterms:modified xsi:type="dcterms:W3CDTF">2019-07-05T21:46:54Z</dcterms:modified>
</cp:coreProperties>
</file>